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3FF"/>
    <a:srgbClr val="030617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601</Words>
  <Application>Microsoft Office PowerPoint</Application>
  <PresentationFormat>와이드스크린</PresentationFormat>
  <Paragraphs>133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4" baseType="lpstr">
      <vt:lpstr>SamsungGothicCondensed Light</vt:lpstr>
      <vt:lpstr>SamsungOneKorean 400</vt:lpstr>
      <vt:lpstr>SamsungOneKorean 700</vt:lpstr>
      <vt:lpstr>SamsungOneKoreanOTF 400</vt:lpstr>
      <vt:lpstr>맑은 고딕</vt:lpstr>
      <vt:lpstr>삼성긴고딕 Regular</vt:lpstr>
      <vt:lpstr>Arial</vt:lpstr>
      <vt:lpstr>Samsung Sharp Sans Bold</vt:lpstr>
      <vt:lpstr>Samsung Sharp Sans Medium</vt:lpstr>
      <vt:lpstr>Samsung Sharp Sans Regular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118</cp:revision>
  <dcterms:created xsi:type="dcterms:W3CDTF">2024-10-02T04:29:00Z</dcterms:created>
  <dcterms:modified xsi:type="dcterms:W3CDTF">2025-05-19T08:52:08Z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